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ஈரமான-உலர்ந்த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உங்கள் தூரிகையில் பெயிண்ட் சேர்க்கவும், அதை சாதாரணமாக உலர்ந்த காகிதத்தில் சேர்க்கவும்.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நீங்கள் வேலை செய்யும் போது வெவ்வேறு வண்ணங்களை கலக்கவும்.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பாயிண்டிலிசம் (புள்ளிகள் மற்றும் கோடுகள்)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டப்பாக்கள் மற்றும் குறுகிய தூரிகைகளைப் பயன்படுத்தி உலர்ந்த காகிதத்தில் பெயிண்ட் சேர்க்கவும். </a:t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நீங்கள் வேலை செய்யும் போது வெவ்வேறு வண்ணங்களை கலக்கவும். </a:t>
            </a:r>
            <a:endParaRPr sz="10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வாட்டர்கலர் நுட்பத்தின் அடிப்படைகள்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கோடுகள்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தடிமனான/மெல்லிய மற்றும் குறுகிய/நீண்ட கோடுகளைப் பயன்படுத்தி உலர்ந்த காகிதத்தில் பெயிண்ட் சேர்க்கவும்.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நீங்கள் வேலை செய்யும் போது வெவ்வேறு வண்ணங்களை கலக்கவும்.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வெள்ளம் (மென்மைக்காக)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சுத்தமான தண்ணீரின் அடுக்குடன் கவனமாகவும் விரைவாகவும் பெட்டியை வண்ணம் தீட்டவும். பின்னர் பெயிண்ட் சேர்த்து லேசாக மென்மையாக்கவும்.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ஈரமான-ஈரமான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ஈரமான வண்ணப்பூச்சின் பகுதியை கீழே வைக்கவும், பின்னர் அது காய்வதற்கு முன்பு வெவ்வேறு வண்ணங்களின் பகுதிகளைச் சேர்க்கவும்.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உலர் தூரிகை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0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ஸ்கிராப் பேப்பர் அல்லது பேப்பர் டவலைப் பயன்படுத்தி உங்கள் தூரிகையின் கூடுதல் பெயிண்ட் எடுக்கவும், பின்னர் உலர்ந்த காகிதத்தில் கீறல் கோடுகளை உருவாக்கவும்</a:t>
            </a:r>
            <a:b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0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0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நீங்கள் வேலை செய்யும் போது வெவ்வேறு வண்ணங்களை கலக்கவும். </a:t>
            </a:r>
            <a:br>
              <a:rPr lang="en" sz="10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b="1" sz="10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வாட்டர்கலர் நுட்பத்தின் அடிப்படைகள்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